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42CB2-4692-40BB-9CD9-1917D364F42B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BB80E-F355-48FA-BFEC-CAFD325DC7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02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7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18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4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73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91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7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34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75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66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04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6AC8-74E5-4602-BF72-A6ECE1D262E2}" type="datetimeFigureOut">
              <a:rPr lang="pl-PL" smtClean="0"/>
              <a:t>2012-07-14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E60D-D53E-4B9D-ACF3-6373536527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2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976663"/>
          </a:xfrm>
        </p:spPr>
        <p:txBody>
          <a:bodyPr>
            <a:noAutofit/>
          </a:bodyPr>
          <a:lstStyle/>
          <a:p>
            <a:r>
              <a:rPr lang="pl-PL" sz="6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REKOLEKCJE MAŁŻEŃSKIE</a:t>
            </a:r>
            <a:br>
              <a:rPr lang="pl-PL" sz="6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STOCZEK KLASZTORNY</a:t>
            </a:r>
            <a:br>
              <a:rPr lang="pl-PL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09-15.07.2012</a:t>
            </a:r>
            <a:endParaRPr lang="pl-PL" sz="6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31166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21" y="4365104"/>
            <a:ext cx="2509270" cy="188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49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5. Ćwiczenia 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duchowe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To jest dyscyplina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Którą chce uprawiać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Chłopak i dziewczyna</a:t>
            </a:r>
          </a:p>
          <a:p>
            <a:pPr algn="ctr"/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2243741" cy="16828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34" y="4221088"/>
            <a:ext cx="245976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42057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899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6. Opiekunki dzieci</a:t>
            </a:r>
          </a:p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Jak troskliwe matki</a:t>
            </a:r>
          </a:p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Patrzą zatroskane</a:t>
            </a:r>
          </a:p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Gdzie są wszystkie dziatki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19748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1" y="3717032"/>
            <a:ext cx="1750158" cy="25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4365104"/>
            <a:ext cx="3167844" cy="21118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A nasze dzieciaki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Jak jedna rodzina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Bawią się ze sobą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Filip gdzieś się wspina!</a:t>
            </a:r>
          </a:p>
          <a:p>
            <a:pPr algn="ctr"/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91366"/>
            <a:ext cx="2627784" cy="19708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55362"/>
            <a:ext cx="2675789" cy="20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3611893" cy="27089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.Janek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, Szymon, Adam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To jest silna grupka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Która swą opieką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Otaczała Julka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4445600"/>
            <a:ext cx="1728192" cy="21243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2" y="4830198"/>
            <a:ext cx="2087724" cy="13918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57045"/>
            <a:ext cx="1572414" cy="221292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695590"/>
            <a:ext cx="2303748" cy="15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03086"/>
            <a:ext cx="2579779" cy="19348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39090"/>
            <a:ext cx="2627783" cy="19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.Asia 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i Marysia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Oraz nasza Zosia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Powtarzają role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By wystąpić dzisiaj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2030566" cy="23488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11" y="4005064"/>
            <a:ext cx="2410806" cy="23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pl-PL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. Ko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65200"/>
            <a:ext cx="2016224" cy="13753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81343"/>
            <a:ext cx="2006246" cy="15046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77" y="4865199"/>
            <a:ext cx="1977180" cy="14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3203848" cy="24028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34" y="4005064"/>
            <a:ext cx="3137840" cy="23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10.Stasiu </a:t>
            </a: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i Mateusz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To rosłe chłopaki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Będą dominować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Na czele tej paki</a:t>
            </a:r>
          </a:p>
          <a:p>
            <a:pPr algn="ctr"/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2939818" cy="22048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57092"/>
            <a:ext cx="168434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9" y="4005064"/>
            <a:ext cx="3179845" cy="23848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23066"/>
            <a:ext cx="3299859" cy="24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	Wszyscy posmarkani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Jakby katar mieli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A to sam Pan Jezus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Serca ich przemienił</a:t>
            </a:r>
          </a:p>
          <a:p>
            <a:pPr algn="ctr"/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62635"/>
            <a:ext cx="3635896" cy="27269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50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275856" cy="24568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68052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3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12.Cieszą 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się Niebiosa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Kiedy my śpiewamy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Jak Anielskie chóry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Boga wychwalamy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8463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02141"/>
            <a:ext cx="26765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60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45519"/>
            <a:ext cx="2195735" cy="14638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369" y="4845519"/>
            <a:ext cx="2195735" cy="14638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84" y="4845519"/>
            <a:ext cx="2195734" cy="14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157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1. To </a:t>
            </a: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nasza wspólnota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Dobrego Pasterza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Ćwiczy swe sumienia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I do Nieba zmierza</a:t>
            </a:r>
          </a:p>
          <a:p>
            <a:pPr algn="ctr"/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94" y="4725144"/>
            <a:ext cx="146456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sawicka.cba.pl/obrazki/fosk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21" y="4771650"/>
            <a:ext cx="1732730" cy="15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4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17823"/>
            <a:ext cx="2880320" cy="21602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08" y="4077072"/>
            <a:ext cx="2897332" cy="21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3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2.Ojcowie </a:t>
            </a: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Marianie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gospodarze</a:t>
            </a:r>
            <a:endParaRPr lang="pl-PL" sz="5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Swą cierpliwość do nas</a:t>
            </a:r>
          </a:p>
          <a:p>
            <a:pPr marL="0" indent="0" algn="ctr">
              <a:buNone/>
            </a:pPr>
            <a:r>
              <a:rPr lang="pl-PL" sz="5400" dirty="0">
                <a:latin typeface="Times New Roman" pitchFamily="18" charset="0"/>
                <a:cs typeface="Times New Roman" pitchFamily="18" charset="0"/>
              </a:rPr>
              <a:t>Niosą Matce w darze</a:t>
            </a:r>
          </a:p>
          <a:p>
            <a:pPr algn="ctr"/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339752" cy="175481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80139"/>
            <a:ext cx="2075723" cy="15567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4680139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72683"/>
            <a:ext cx="1883701" cy="14127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966"/>
            <a:ext cx="1838572" cy="137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35254"/>
            <a:ext cx="1899427" cy="142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1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3.Odważne 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kobiety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U boku Maryi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Pociągają mężów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Już do pierwszej ligi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02832"/>
            <a:ext cx="1595669" cy="11967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477559" cy="177281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7" y="4326000"/>
            <a:ext cx="1330600" cy="209995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18" y="4326000"/>
            <a:ext cx="1315633" cy="18414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50" y="2492896"/>
            <a:ext cx="1632182" cy="122413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3" y="2276872"/>
            <a:ext cx="1599853" cy="189055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" y="116632"/>
            <a:ext cx="920716" cy="169746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53255"/>
            <a:ext cx="1731746" cy="15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Ref. Ko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Stoczek spoko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Modły lecą hen wysoko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Wszyscy razem zaśpiewajmy</a:t>
            </a:r>
          </a:p>
          <a:p>
            <a:pPr marL="0" indent="0" algn="ctr">
              <a:buNone/>
            </a:pP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Chwałę Bogu dajmy</a:t>
            </a:r>
          </a:p>
          <a:p>
            <a:pPr algn="ctr"/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22812"/>
            <a:ext cx="2075723" cy="15567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83209"/>
            <a:ext cx="2123728" cy="15927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17132"/>
            <a:ext cx="1949961" cy="14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4.Rekolekcjonista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Jako trener </a:t>
            </a:r>
            <a:r>
              <a:rPr lang="pl-PL" sz="4400" dirty="0" err="1">
                <a:latin typeface="Times New Roman" pitchFamily="18" charset="0"/>
                <a:cs typeface="Times New Roman" pitchFamily="18" charset="0"/>
              </a:rPr>
              <a:t>Smuda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Ciągle ma nadzieję</a:t>
            </a:r>
          </a:p>
          <a:p>
            <a:pPr marL="0" indent="0" algn="ctr">
              <a:buNone/>
            </a:pPr>
            <a:r>
              <a:rPr lang="pl-PL" sz="4400" dirty="0">
                <a:latin typeface="Times New Roman" pitchFamily="18" charset="0"/>
                <a:cs typeface="Times New Roman" pitchFamily="18" charset="0"/>
              </a:rPr>
              <a:t>Że wszystko się uda</a:t>
            </a:r>
          </a:p>
          <a:p>
            <a:pPr marL="0" indent="0" algn="ctr">
              <a:buNone/>
            </a:pP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583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362</Words>
  <Application>Microsoft Office PowerPoint</Application>
  <PresentationFormat>Pokaz na ekranie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REKOLEKCJE MAŁŻEŃSKIE  STOCZEK KLASZTORNY   09-15.07.2012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POMOC SOCJALNA</dc:title>
  <dc:creator>ania</dc:creator>
  <cp:lastModifiedBy>Nexus</cp:lastModifiedBy>
  <cp:revision>41</cp:revision>
  <dcterms:created xsi:type="dcterms:W3CDTF">2011-04-08T05:59:40Z</dcterms:created>
  <dcterms:modified xsi:type="dcterms:W3CDTF">2012-07-14T17:30:11Z</dcterms:modified>
</cp:coreProperties>
</file>